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152400"/>
            <a:ext cx="8229600" cy="6400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C:\Users\D0EL\Desktop\index 1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381000"/>
            <a:ext cx="8305800" cy="60198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762000" y="1143000"/>
            <a:ext cx="6629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200" dirty="0">
              <a:solidFill>
                <a:schemeClr val="accent4">
                  <a:lumMod val="20000"/>
                  <a:lumOff val="8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u="sng" dirty="0" err="1" smtClean="0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রোমা</a:t>
            </a:r>
            <a:r>
              <a:rPr lang="en-US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রানী</a:t>
            </a:r>
            <a:r>
              <a:rPr lang="en-US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রায়</a:t>
            </a:r>
            <a:endParaRPr lang="en-US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মহেশ</a:t>
            </a:r>
            <a:r>
              <a:rPr lang="en-US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চন্দ্র</a:t>
            </a:r>
            <a:r>
              <a:rPr lang="en-US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মডেল</a:t>
            </a:r>
            <a:r>
              <a:rPr lang="en-US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শিক্ষা</a:t>
            </a:r>
            <a:r>
              <a:rPr lang="en-US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নিকেতন</a:t>
            </a:r>
            <a:r>
              <a:rPr lang="en-US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ইটনা</a:t>
            </a:r>
            <a:r>
              <a:rPr lang="en-US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 - </a:t>
            </a:r>
            <a:r>
              <a:rPr lang="en-US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কিশোরগঞ্জ</a:t>
            </a:r>
            <a:r>
              <a:rPr lang="en-US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191000" cy="3886200"/>
          </a:xfrm>
        </p:spPr>
        <p:txBody>
          <a:bodyPr>
            <a:normAutofit lnSpcReduction="10000"/>
          </a:bodyPr>
          <a:lstStyle/>
          <a:p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– ৯ম </a:t>
            </a:r>
          </a:p>
          <a:p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– </a:t>
            </a: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কম্পিউটার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শিক্ষা</a:t>
            </a:r>
            <a:endParaRPr lang="en-US" dirty="0" smtClean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অধ্যায়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– ৪র্থ</a:t>
            </a:r>
          </a:p>
          <a:p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সাধারন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-  </a:t>
            </a: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কম্পিউটারের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সংগঠন</a:t>
            </a:r>
            <a:endParaRPr lang="en-US" dirty="0" smtClean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বিশেষ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– </a:t>
            </a: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হার্ডওয়্যার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dirty="0" smtClean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- ৫০মিনিট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8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D0EL\Desktop\Pc-Hardware-Components-and-Accessories-300x2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8867" y="533400"/>
            <a:ext cx="7584533" cy="548614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90600" y="685800"/>
            <a:ext cx="7391400" cy="5105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কম্পিউটারের</a:t>
            </a:r>
            <a:r>
              <a:rPr lang="en-US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যন্ত্র</a:t>
            </a:r>
            <a:r>
              <a:rPr lang="en-US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অংশ</a:t>
            </a:r>
            <a:endParaRPr lang="en-US" sz="40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762000"/>
            <a:ext cx="8305800" cy="5486400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676400" y="1066800"/>
            <a:ext cx="6858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শিখন</a:t>
            </a:r>
            <a:r>
              <a:rPr lang="en-US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ফল</a:t>
            </a:r>
            <a:endParaRPr lang="en-US" sz="3200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১।হার্ডওয়্যার </a:t>
            </a:r>
            <a:r>
              <a:rPr lang="en-US" sz="32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32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হার্ডওয়্যার</a:t>
            </a:r>
            <a:r>
              <a:rPr lang="en-US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প্রকার</a:t>
            </a:r>
            <a:r>
              <a:rPr lang="en-US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৩। </a:t>
            </a:r>
            <a:r>
              <a:rPr lang="en-US" sz="32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রকম</a:t>
            </a:r>
            <a:r>
              <a:rPr lang="en-US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হার্ডওয়্যাররের</a:t>
            </a:r>
            <a:r>
              <a:rPr lang="en-US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যন্ত্রের</a:t>
            </a:r>
            <a:r>
              <a:rPr lang="en-US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D0EL\Desktop\Desktop 88.jpg"/>
          <p:cNvPicPr>
            <a:picLocks noChangeAspect="1" noChangeArrowheads="1"/>
          </p:cNvPicPr>
          <p:nvPr/>
        </p:nvPicPr>
        <p:blipFill>
          <a:blip r:embed="rId2" cstate="print"/>
          <a:srcRect b="8313"/>
          <a:stretch>
            <a:fillRect/>
          </a:stretch>
        </p:blipFill>
        <p:spPr bwMode="auto">
          <a:xfrm>
            <a:off x="228600" y="304800"/>
            <a:ext cx="8458200" cy="5715000"/>
          </a:xfrm>
          <a:prstGeom prst="rect">
            <a:avLst/>
          </a:prstGeom>
          <a:noFill/>
          <a:ln w="76200">
            <a:solidFill>
              <a:srgbClr val="00B0F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D0EL\Desktop\Mous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0"/>
            <a:ext cx="3352800" cy="1977677"/>
          </a:xfrm>
          <a:prstGeom prst="rect">
            <a:avLst/>
          </a:prstGeom>
          <a:noFill/>
        </p:spPr>
      </p:pic>
      <p:pic>
        <p:nvPicPr>
          <p:cNvPr id="5123" name="Picture 3" descr="C:\Users\D0EL\Desktop\KeyBoar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3400" y="0"/>
            <a:ext cx="4343400" cy="2371725"/>
          </a:xfrm>
          <a:prstGeom prst="rect">
            <a:avLst/>
          </a:prstGeom>
          <a:noFill/>
        </p:spPr>
      </p:pic>
      <p:pic>
        <p:nvPicPr>
          <p:cNvPr id="5124" name="Picture 4" descr="C:\Users\D0EL\Desktop\JoyStick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2001346"/>
            <a:ext cx="3124200" cy="3180254"/>
          </a:xfrm>
          <a:prstGeom prst="rect">
            <a:avLst/>
          </a:prstGeom>
          <a:noFill/>
        </p:spPr>
      </p:pic>
      <p:pic>
        <p:nvPicPr>
          <p:cNvPr id="5125" name="Picture 5" descr="C:\Users\D0EL\Desktop\Scanner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34000" y="1905000"/>
            <a:ext cx="4067175" cy="2362200"/>
          </a:xfrm>
          <a:prstGeom prst="rect">
            <a:avLst/>
          </a:prstGeom>
          <a:noFill/>
        </p:spPr>
      </p:pic>
      <p:pic>
        <p:nvPicPr>
          <p:cNvPr id="5126" name="Picture 6" descr="C:\Users\D0EL\Desktop\Bar Code Reader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29000" y="4114800"/>
            <a:ext cx="3443287" cy="2073275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990600" y="1524000"/>
            <a:ext cx="2133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মাউস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334000" y="2057400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কীবোর্ড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38200" y="5410200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জয়ষ্টিক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962400" y="6172200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বারকোর্ড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543800" y="4267200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স্ক্যানার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2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0" dur="2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D0EL\Desktop\output-devices_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381046" cy="2819400"/>
          </a:xfrm>
          <a:prstGeom prst="rect">
            <a:avLst/>
          </a:prstGeom>
          <a:noFill/>
        </p:spPr>
      </p:pic>
      <p:pic>
        <p:nvPicPr>
          <p:cNvPr id="1028" name="Picture 4" descr="C:\Users\D0EL\Desktop\picture-of-computer-headphon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2743200"/>
            <a:ext cx="2870200" cy="2410968"/>
          </a:xfrm>
          <a:prstGeom prst="rect">
            <a:avLst/>
          </a:prstGeom>
          <a:noFill/>
        </p:spPr>
      </p:pic>
      <p:pic>
        <p:nvPicPr>
          <p:cNvPr id="1029" name="Picture 5" descr="C:\Users\D0EL\Desktop\lc4445_bi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876800"/>
            <a:ext cx="2971800" cy="2238375"/>
          </a:xfrm>
          <a:prstGeom prst="rect">
            <a:avLst/>
          </a:prstGeom>
          <a:noFill/>
        </p:spPr>
      </p:pic>
      <p:pic>
        <p:nvPicPr>
          <p:cNvPr id="1026" name="Picture 2" descr="C:\Users\D0EL\Desktop\plotter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05275" y="3124200"/>
            <a:ext cx="5038725" cy="2905125"/>
          </a:xfrm>
          <a:prstGeom prst="rect">
            <a:avLst/>
          </a:prstGeom>
          <a:noFill/>
        </p:spPr>
      </p:pic>
      <p:pic>
        <p:nvPicPr>
          <p:cNvPr id="2" name="Picture 3" descr="C:\Users\D0EL\Desktop\disco_bandor_1295236281_2-LCD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38600" y="-228600"/>
            <a:ext cx="3810000" cy="3457575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2438400" y="236220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প্রিন্টার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7391400" y="2667000"/>
            <a:ext cx="144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এল</a:t>
            </a:r>
            <a:r>
              <a:rPr lang="en-US" dirty="0" smtClean="0"/>
              <a:t> </a:t>
            </a:r>
            <a:r>
              <a:rPr lang="en-US" dirty="0" err="1" smtClean="0"/>
              <a:t>সি</a:t>
            </a:r>
            <a:r>
              <a:rPr lang="en-US" dirty="0" smtClean="0"/>
              <a:t> </a:t>
            </a:r>
            <a:r>
              <a:rPr lang="en-US" dirty="0" err="1" smtClean="0"/>
              <a:t>ডি</a:t>
            </a:r>
            <a:r>
              <a:rPr lang="en-US" dirty="0" smtClean="0"/>
              <a:t> </a:t>
            </a:r>
            <a:r>
              <a:rPr lang="en-US" dirty="0" err="1" smtClean="0"/>
              <a:t>মনিটর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24000" y="480060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হেডফোন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562600" y="6172200"/>
            <a:ext cx="2667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প্লটার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81000" y="66294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প্রজেক্টর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9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0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971800" y="2209800"/>
            <a:ext cx="3200400" cy="1752600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ইউ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8600" y="2362200"/>
            <a:ext cx="2209800" cy="16002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ইনপুট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934200" y="2286000"/>
            <a:ext cx="1752600" cy="1600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আউটপুট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2514600" y="3124200"/>
            <a:ext cx="381000" cy="152400"/>
          </a:xfrm>
          <a:prstGeom prst="rightArrow">
            <a:avLst/>
          </a:prstGeom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/>
          <p:cNvSpPr/>
          <p:nvPr/>
        </p:nvSpPr>
        <p:spPr>
          <a:xfrm>
            <a:off x="6324600" y="2971800"/>
            <a:ext cx="5334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152400"/>
            <a:ext cx="8001000" cy="6324600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19400" y="304800"/>
            <a:ext cx="274320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i="1" u="sng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4400" b="1" i="1" u="sng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i="1" u="sng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4400" b="1" i="1" u="sng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57200" y="2057400"/>
            <a:ext cx="7315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u="sng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 </a:t>
            </a:r>
            <a:r>
              <a:rPr lang="en-US" sz="3600" b="1" u="sng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দল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কম্পিউটারের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অংশ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প্রক্রিয়াকরণের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ধাপে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ধাপে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?</a:t>
            </a:r>
          </a:p>
          <a:p>
            <a:pPr algn="ctr"/>
            <a:r>
              <a:rPr lang="en-US" sz="36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খ </a:t>
            </a:r>
            <a:r>
              <a:rPr lang="en-US" sz="3600" b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দল</a:t>
            </a:r>
            <a:r>
              <a:rPr lang="en-US" sz="36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 </a:t>
            </a:r>
          </a:p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হার্ড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ওয়্যার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ভাগে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ভাগ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?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কোনটির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600" smtClean="0">
                <a:latin typeface="NikoshBAN" pitchFamily="2" charset="0"/>
                <a:cs typeface="NikoshBAN" pitchFamily="2" charset="0"/>
              </a:rPr>
              <a:t> ?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057400" y="381000"/>
            <a:ext cx="4343400" cy="1524000"/>
          </a:xfrm>
          <a:prstGeom prst="ellipse">
            <a:avLst/>
          </a:prstGeom>
          <a:solidFill>
            <a:srgbClr val="00B0F0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2362200"/>
            <a:ext cx="7620000" cy="38862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143000" y="3048000"/>
            <a:ext cx="57912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    </a:t>
            </a:r>
            <a:r>
              <a:rPr lang="en-US" sz="3200" dirty="0" err="1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হার্ডওয়্যার</a:t>
            </a:r>
            <a:r>
              <a:rPr lang="en-US" sz="3200" dirty="0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কাকে</a:t>
            </a:r>
            <a:r>
              <a:rPr lang="en-US" sz="3200" dirty="0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3200" dirty="0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?</a:t>
            </a:r>
          </a:p>
          <a:p>
            <a:r>
              <a:rPr lang="en-US" sz="3200" dirty="0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    </a:t>
            </a:r>
            <a:r>
              <a:rPr lang="en-US" sz="3200" dirty="0" err="1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ইনপুট</a:t>
            </a:r>
            <a:r>
              <a:rPr lang="en-US" sz="3200" dirty="0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যন্ত্র</a:t>
            </a:r>
            <a:r>
              <a:rPr lang="en-US" sz="3200" dirty="0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কাকে</a:t>
            </a:r>
            <a:r>
              <a:rPr lang="en-US" sz="3200" dirty="0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3200" dirty="0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?</a:t>
            </a:r>
          </a:p>
          <a:p>
            <a:r>
              <a:rPr lang="en-US" sz="3200" dirty="0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    </a:t>
            </a:r>
            <a:r>
              <a:rPr lang="en-US" sz="3200" dirty="0" err="1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আউটপুট</a:t>
            </a:r>
            <a:r>
              <a:rPr lang="en-US" sz="3200" dirty="0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যন্ত্র</a:t>
            </a:r>
            <a:r>
              <a:rPr lang="en-US" sz="3200" dirty="0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কাকে</a:t>
            </a:r>
            <a:r>
              <a:rPr lang="en-US" sz="3200" dirty="0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3200" dirty="0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?</a:t>
            </a:r>
          </a:p>
          <a:p>
            <a:r>
              <a:rPr lang="en-US" sz="3200" dirty="0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    ৫টি </a:t>
            </a:r>
            <a:r>
              <a:rPr lang="en-US" sz="3200" dirty="0" err="1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ইনপুট</a:t>
            </a:r>
            <a:r>
              <a:rPr lang="en-US" sz="3200" dirty="0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যন্ত্রের</a:t>
            </a:r>
            <a:r>
              <a:rPr lang="en-US" sz="3200" dirty="0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3200" dirty="0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বল</a:t>
            </a:r>
            <a:r>
              <a:rPr lang="en-US" sz="3200" dirty="0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?</a:t>
            </a:r>
          </a:p>
          <a:p>
            <a:r>
              <a:rPr lang="en-US" sz="3200" dirty="0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   ৫টি </a:t>
            </a:r>
            <a:r>
              <a:rPr lang="en-US" sz="3200" dirty="0" err="1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আউটপুট</a:t>
            </a:r>
            <a:r>
              <a:rPr lang="en-US" sz="3200" dirty="0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যন্ত্রের</a:t>
            </a:r>
            <a:r>
              <a:rPr lang="en-US" sz="3200" dirty="0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3200" dirty="0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3200" dirty="0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?</a:t>
            </a:r>
          </a:p>
          <a:p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ight Arrow 6"/>
          <p:cNvSpPr/>
          <p:nvPr/>
        </p:nvSpPr>
        <p:spPr>
          <a:xfrm>
            <a:off x="990600" y="3810000"/>
            <a:ext cx="381000" cy="45719"/>
          </a:xfrm>
          <a:prstGeom prst="rightArrow">
            <a:avLst/>
          </a:prstGeom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990600" y="4267200"/>
            <a:ext cx="609600" cy="1828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>
            <a:off x="990600" y="4800600"/>
            <a:ext cx="609600" cy="76200"/>
          </a:xfrm>
          <a:prstGeom prst="rightArrow">
            <a:avLst/>
          </a:prstGeom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1066800" y="5334000"/>
            <a:ext cx="457200" cy="45719"/>
          </a:xfrm>
          <a:prstGeom prst="rightArrow">
            <a:avLst/>
          </a:prstGeom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>
            <a:off x="990600" y="3352800"/>
            <a:ext cx="533400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533400"/>
            <a:ext cx="8305800" cy="5029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143000" y="914400"/>
            <a:ext cx="4495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u="sng" dirty="0" err="1" smtClean="0"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3600" b="1" u="sng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u="sng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3600" b="1" u="sng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19200" y="2667000"/>
            <a:ext cx="7086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কীবোর্ড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মাউস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কম্পিউটারের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অপরিহার্য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ইনপুট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ডিভাইস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তোমার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উত্তরের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সপক্ষে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যুক্তি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দাও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1143000"/>
            <a:ext cx="8763000" cy="4953000"/>
          </a:xfrm>
          <a:prstGeom prst="rect">
            <a:avLst/>
          </a:prstGeom>
          <a:solidFill>
            <a:schemeClr val="bg2">
              <a:lumMod val="75000"/>
            </a:schemeClr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ধন্যবাদ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সবাইকে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374</TotalTime>
  <Words>172</Words>
  <Application>Microsoft Office PowerPoint</Application>
  <PresentationFormat>On-screen Show (4:3)</PresentationFormat>
  <Paragraphs>43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Slide 1</vt:lpstr>
      <vt:lpstr>পরিচিতি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D0EL</dc:creator>
  <cp:lastModifiedBy>D0EL</cp:lastModifiedBy>
  <cp:revision>51</cp:revision>
  <dcterms:created xsi:type="dcterms:W3CDTF">2006-08-16T00:00:00Z</dcterms:created>
  <dcterms:modified xsi:type="dcterms:W3CDTF">2014-02-06T03:56:27Z</dcterms:modified>
</cp:coreProperties>
</file>